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14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159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907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rgbClr val="54BC9B"/>
                </a:solidFill>
              </a:rPr>
              <a:t>Drone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Scientific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Research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488"/>
          <a:stretch/>
        </p:blipFill>
        <p:spPr>
          <a:xfrm>
            <a:off x="-13940" y="0"/>
            <a:ext cx="9157940" cy="68808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83568" y="3677121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chemeClr val="bg1"/>
                </a:solidFill>
              </a:rPr>
              <a:t>UAVs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are </a:t>
            </a:r>
            <a:r>
              <a:rPr lang="pt-BR" sz="3000" b="1" spc="100" dirty="0" err="1">
                <a:solidFill>
                  <a:schemeClr val="bg1"/>
                </a:solidFill>
              </a:rPr>
              <a:t>especially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useful</a:t>
            </a:r>
            <a:r>
              <a:rPr lang="pt-BR" sz="3000" b="1" spc="100" dirty="0">
                <a:solidFill>
                  <a:schemeClr val="bg1"/>
                </a:solidFill>
              </a:rPr>
              <a:t> in </a:t>
            </a:r>
            <a:r>
              <a:rPr lang="pt-BR" sz="3000" b="1" spc="100" dirty="0" err="1">
                <a:solidFill>
                  <a:schemeClr val="bg1"/>
                </a:solidFill>
              </a:rPr>
              <a:t>accessing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areas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that</a:t>
            </a:r>
            <a:r>
              <a:rPr lang="pt-BR" sz="3000" b="1" spc="100" dirty="0">
                <a:solidFill>
                  <a:schemeClr val="bg1"/>
                </a:solidFill>
              </a:rPr>
              <a:t> are too </a:t>
            </a:r>
            <a:r>
              <a:rPr lang="pt-BR" sz="3000" b="1" spc="100" dirty="0" err="1">
                <a:solidFill>
                  <a:schemeClr val="bg1"/>
                </a:solidFill>
              </a:rPr>
              <a:t>dangerous</a:t>
            </a:r>
            <a:r>
              <a:rPr lang="pt-BR" sz="3000" b="1" spc="100" dirty="0">
                <a:solidFill>
                  <a:schemeClr val="bg1"/>
                </a:solidFill>
              </a:rPr>
              <a:t> for </a:t>
            </a:r>
            <a:r>
              <a:rPr lang="pt-BR" sz="3000" b="1" spc="100" dirty="0" err="1">
                <a:solidFill>
                  <a:schemeClr val="bg1"/>
                </a:solidFill>
              </a:rPr>
              <a:t>manned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aircraft</a:t>
            </a:r>
            <a:r>
              <a:rPr lang="pt-BR" sz="3000" b="1" spc="100" dirty="0" smtClean="0">
                <a:solidFill>
                  <a:schemeClr val="bg1"/>
                </a:solidFill>
              </a:rPr>
              <a:t>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404664"/>
            <a:ext cx="5220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Scientific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Research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87243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smtClean="0">
                <a:solidFill>
                  <a:srgbClr val="54BC9B"/>
                </a:solidFill>
              </a:rPr>
              <a:t>The </a:t>
            </a:r>
            <a:r>
              <a:rPr lang="pt-BR" sz="2800" b="1" spc="100" dirty="0">
                <a:solidFill>
                  <a:srgbClr val="54BC9B"/>
                </a:solidFill>
              </a:rPr>
              <a:t>U.S. </a:t>
            </a:r>
            <a:r>
              <a:rPr lang="pt-BR" sz="2800" b="1" spc="100" dirty="0" err="1">
                <a:solidFill>
                  <a:srgbClr val="54BC9B"/>
                </a:solidFill>
              </a:rPr>
              <a:t>National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Oceanic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Atmospheric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Administration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began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using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Aerosonde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unmanned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aircraft</a:t>
            </a:r>
            <a:r>
              <a:rPr lang="pt-BR" sz="2800" b="1" spc="100" dirty="0">
                <a:solidFill>
                  <a:srgbClr val="54BC9B"/>
                </a:solidFill>
              </a:rPr>
              <a:t> system in 2006 as a </a:t>
            </a:r>
            <a:r>
              <a:rPr lang="pt-BR" sz="2800" b="1" spc="100" dirty="0" err="1">
                <a:solidFill>
                  <a:srgbClr val="54BC9B"/>
                </a:solidFill>
              </a:rPr>
              <a:t>hurricane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hunter</a:t>
            </a:r>
            <a:r>
              <a:rPr lang="pt-BR" sz="2800" b="1" spc="100" dirty="0" smtClean="0">
                <a:solidFill>
                  <a:srgbClr val="54BC9B"/>
                </a:solidFill>
              </a:rPr>
              <a:t>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20795" y="535337"/>
            <a:ext cx="690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Scientific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Research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1193" y="4004782"/>
            <a:ext cx="3101613" cy="232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46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63691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The </a:t>
            </a:r>
            <a:r>
              <a:rPr lang="pt-BR" sz="3000" b="1" spc="100" dirty="0">
                <a:solidFill>
                  <a:srgbClr val="54BC9B"/>
                </a:solidFill>
              </a:rPr>
              <a:t>35-pound system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into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hurricane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communicate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near</a:t>
            </a:r>
            <a:r>
              <a:rPr lang="pt-BR" sz="3000" b="1" spc="100" dirty="0">
                <a:solidFill>
                  <a:srgbClr val="54BC9B"/>
                </a:solidFill>
              </a:rPr>
              <a:t>-real-time data </a:t>
            </a:r>
            <a:r>
              <a:rPr lang="pt-BR" sz="3000" b="1" spc="100" dirty="0" err="1">
                <a:solidFill>
                  <a:srgbClr val="54BC9B"/>
                </a:solidFill>
              </a:rPr>
              <a:t>directly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National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Hurricane</a:t>
            </a:r>
            <a:r>
              <a:rPr lang="pt-BR" sz="3000" b="1" spc="100" dirty="0">
                <a:solidFill>
                  <a:srgbClr val="54BC9B"/>
                </a:solidFill>
              </a:rPr>
              <a:t> Center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20796" y="620688"/>
            <a:ext cx="690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Scientific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Research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4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345"/>
          <a:stretch/>
        </p:blipFill>
        <p:spPr>
          <a:xfrm>
            <a:off x="-9252" y="0"/>
            <a:ext cx="9153252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78942" y="4880133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chemeClr val="bg1"/>
                </a:solidFill>
              </a:rPr>
              <a:t>NASA </a:t>
            </a:r>
            <a:r>
              <a:rPr lang="pt-BR" sz="3000" b="1" spc="100" dirty="0">
                <a:solidFill>
                  <a:schemeClr val="bg1"/>
                </a:solidFill>
              </a:rPr>
              <a:t>later </a:t>
            </a:r>
            <a:r>
              <a:rPr lang="pt-BR" sz="3000" b="1" spc="100" dirty="0" err="1">
                <a:solidFill>
                  <a:schemeClr val="bg1"/>
                </a:solidFill>
              </a:rPr>
              <a:t>began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using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the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Northrop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Grumman</a:t>
            </a:r>
            <a:r>
              <a:rPr lang="pt-BR" sz="3000" b="1" spc="100" dirty="0">
                <a:solidFill>
                  <a:schemeClr val="bg1"/>
                </a:solidFill>
              </a:rPr>
              <a:t> RQ-4 Global </a:t>
            </a:r>
            <a:r>
              <a:rPr lang="pt-BR" sz="3000" b="1" spc="100" dirty="0" err="1">
                <a:solidFill>
                  <a:schemeClr val="bg1"/>
                </a:solidFill>
              </a:rPr>
              <a:t>Hawk</a:t>
            </a:r>
            <a:r>
              <a:rPr lang="pt-BR" sz="3000" b="1" spc="100" dirty="0">
                <a:solidFill>
                  <a:schemeClr val="bg1"/>
                </a:solidFill>
              </a:rPr>
              <a:t> for </a:t>
            </a:r>
            <a:r>
              <a:rPr lang="pt-BR" sz="3000" b="1" spc="100" dirty="0" err="1">
                <a:solidFill>
                  <a:schemeClr val="bg1"/>
                </a:solidFill>
              </a:rPr>
              <a:t>hurricane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measurements</a:t>
            </a:r>
            <a:r>
              <a:rPr lang="pt-BR" sz="3000" b="1" spc="1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16170" y="332656"/>
            <a:ext cx="690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Scientific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Research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108</Words>
  <Application>Microsoft Macintosh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2017-11-18T19:01:32Z</dcterms:modified>
</cp:coreProperties>
</file>